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8773C-397F-40EF-8BD5-A91C7A21FC7A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56356-96E4-47E1-B469-D8EF80F13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2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7 Curious &amp; Active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79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87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0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3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84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0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2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8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6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342C-1DFD-4A62-9058-42C4534A1706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 smtClean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84851" y="2024760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&amp;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827" y="2838276"/>
            <a:ext cx="1786593" cy="186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5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0.28437 0.0685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1" y="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01024 -0.28264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1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</dc:creator>
  <cp:lastModifiedBy>aporter</cp:lastModifiedBy>
  <cp:revision>18</cp:revision>
  <dcterms:created xsi:type="dcterms:W3CDTF">2013-09-21T13:09:38Z</dcterms:created>
  <dcterms:modified xsi:type="dcterms:W3CDTF">2017-09-02T11:10:46Z</dcterms:modified>
</cp:coreProperties>
</file>